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74" r:id="rId5"/>
    <p:sldId id="275" r:id="rId6"/>
    <p:sldId id="282" r:id="rId7"/>
    <p:sldId id="272" r:id="rId8"/>
    <p:sldId id="278" r:id="rId9"/>
    <p:sldId id="276" r:id="rId10"/>
    <p:sldId id="277" r:id="rId11"/>
    <p:sldId id="261" r:id="rId12"/>
    <p:sldId id="279" r:id="rId13"/>
    <p:sldId id="280" r:id="rId14"/>
    <p:sldId id="281" r:id="rId15"/>
    <p:sldId id="262" r:id="rId16"/>
    <p:sldId id="271" r:id="rId17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240"/>
    <a:srgbClr val="D4D542"/>
    <a:srgbClr val="D6D850"/>
    <a:srgbClr val="A6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4652" autoAdjust="0"/>
  </p:normalViewPr>
  <p:slideViewPr>
    <p:cSldViewPr>
      <p:cViewPr varScale="1">
        <p:scale>
          <a:sx n="77" d="100"/>
          <a:sy n="77" d="100"/>
        </p:scale>
        <p:origin x="156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rgm\Studium\PSIT\Switch\Zeiterfassung\Semester_2\Team_Semester_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lang="de-CH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Projektverlauf M1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05817429294091E-2"/>
          <c:y val="0.15702479338843001"/>
          <c:w val="0.93883651414118197"/>
          <c:h val="0.64187327823691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Team!$A$3</c:f>
              <c:strCache>
                <c:ptCount val="1"/>
                <c:pt idx="0">
                  <c:v>Projekt in Std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Team!$B$3:$F$3</c:f>
              <c:numCache>
                <c:formatCode>General</c:formatCode>
                <c:ptCount val="5"/>
                <c:pt idx="0">
                  <c:v>12</c:v>
                </c:pt>
                <c:pt idx="1">
                  <c:v>4.25</c:v>
                </c:pt>
                <c:pt idx="2">
                  <c:v>6.25</c:v>
                </c:pt>
                <c:pt idx="3">
                  <c:v>8</c:v>
                </c:pt>
                <c:pt idx="4">
                  <c:v>30.5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4E-4921-B4D8-44E58C970D25}"/>
            </c:ext>
          </c:extLst>
        </c:ser>
        <c:ser>
          <c:idx val="1"/>
          <c:order val="1"/>
          <c:tx>
            <c:strRef>
              <c:f>Team!$A$7</c:f>
              <c:strCache>
                <c:ptCount val="1"/>
                <c:pt idx="0">
                  <c:v>Geplant M1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Team!$B$2:$F$2</c:f>
              <c:strCache>
                <c:ptCount val="5"/>
                <c:pt idx="0">
                  <c:v>Bergmann Sascha</c:v>
                </c:pt>
                <c:pt idx="1">
                  <c:v>Lion Kunz</c:v>
                </c:pt>
                <c:pt idx="2">
                  <c:v>Cyril Müller</c:v>
                </c:pt>
                <c:pt idx="3">
                  <c:v>Dang Thien Nguyen</c:v>
                </c:pt>
                <c:pt idx="4">
                  <c:v>Team</c:v>
                </c:pt>
              </c:strCache>
            </c:strRef>
          </c:cat>
          <c:val>
            <c:numRef>
              <c:f>Team!$B$7:$F$7</c:f>
              <c:numCache>
                <c:formatCode>General</c:formatCode>
                <c:ptCount val="5"/>
                <c:pt idx="0">
                  <c:v>13.75</c:v>
                </c:pt>
                <c:pt idx="1">
                  <c:v>13.75</c:v>
                </c:pt>
                <c:pt idx="2">
                  <c:v>18.75</c:v>
                </c:pt>
                <c:pt idx="3">
                  <c:v>13.75</c:v>
                </c:pt>
                <c:pt idx="4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4E-4921-B4D8-44E58C970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58700688"/>
        <c:axId val="-1058706672"/>
      </c:barChart>
      <c:catAx>
        <c:axId val="-105870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de-DE"/>
          </a:p>
        </c:txPr>
        <c:crossAx val="-1058706672"/>
        <c:crosses val="autoZero"/>
        <c:auto val="1"/>
        <c:lblAlgn val="ctr"/>
        <c:lblOffset val="100"/>
        <c:noMultiLvlLbl val="1"/>
      </c:catAx>
      <c:valAx>
        <c:axId val="-105870667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lang="de-CH" sz="9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endParaRPr lang="de-DE"/>
          </a:p>
        </c:txPr>
        <c:crossAx val="-1058700688"/>
        <c:crosses val="autoZero"/>
        <c:crossBetween val="between"/>
      </c:valAx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</c:legend>
    <c:plotVisOnly val="1"/>
    <c:dispBlanksAs val="gap"/>
    <c:showDLblsOverMax val="1"/>
  </c:chart>
  <c:spPr>
    <a:solidFill>
      <a:srgbClr val="FFFFFF"/>
    </a:solidFill>
    <a:ln w="9360">
      <a:solidFill>
        <a:srgbClr val="D9D9D9"/>
      </a:solidFill>
      <a:round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9AE21-7CC6-4817-AF11-878DED5D1B64}" type="datetimeFigureOut">
              <a:rPr lang="en-GB" smtClean="0"/>
              <a:t>11/03/2016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19948-3B23-4123-8C0A-8C107FD10B5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3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Geplant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53 </a:t>
            </a:r>
            <a:r>
              <a:rPr lang="en-GB" dirty="0" err="1"/>
              <a:t>Stunden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19948-3B23-4123-8C0A-8C107FD10B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8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C1A82-377A-460E-BB10-1772E96A2C59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46288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3EB8-5CD4-474C-ACB1-27EEFEC474D0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203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89C85-D5AC-4E82-9FAE-05DE790267FA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2643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E917-01DC-444F-9DB5-FF2AD2E3775D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24965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A8AA-16DA-49DA-A17D-4DC11746A953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98797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87702-C004-4C5F-A131-0FDD6F3DAFCE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401604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8229600" cy="114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CH"/>
            </a:lvl1pPr>
          </a:lstStyle>
          <a:p>
            <a:pPr lvl="0"/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54D68-5E13-4636-9DF1-B06E0C0C9CCA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83072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46356-433B-421E-9044-CC814567F3C3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108953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B7FF8-EB4E-49F7-A146-CED4CD0B0DF9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23197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596C5-5DB2-4266-AEA1-D822BF1AAB9D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65622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19A9-E83E-40FD-8384-DFB58994FF10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  <p:extLst>
      <p:ext uri="{BB962C8B-B14F-4D97-AF65-F5344CB8AC3E}">
        <p14:creationId xmlns:p14="http://schemas.microsoft.com/office/powerpoint/2010/main" val="386792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4925" y="6381750"/>
            <a:ext cx="1008063" cy="287338"/>
          </a:xfrm>
          <a:prstGeom prst="rect">
            <a:avLst/>
          </a:prstGeom>
          <a:solidFill>
            <a:srgbClr val="A6A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CH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de-DE"/>
              <a:t>Haga clic para modificar el estilo de texto del patrón</a:t>
            </a:r>
          </a:p>
          <a:p>
            <a:pPr lvl="1"/>
            <a:r>
              <a:rPr lang="es-ES" altLang="de-DE"/>
              <a:t>Segundo nivel</a:t>
            </a:r>
          </a:p>
          <a:p>
            <a:pPr lvl="2"/>
            <a:r>
              <a:rPr lang="es-ES" altLang="de-DE"/>
              <a:t>Tercer nivel</a:t>
            </a:r>
          </a:p>
          <a:p>
            <a:pPr lvl="3"/>
            <a:r>
              <a:rPr lang="es-ES" altLang="de-DE"/>
              <a:t>Cuarto nivel</a:t>
            </a:r>
          </a:p>
          <a:p>
            <a:pPr lvl="4"/>
            <a:r>
              <a:rPr lang="es-ES" altLang="de-DE"/>
              <a:t>Quinto nivel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3E6BC59-73EB-445D-B86E-19847845ED5A}" type="slidenum">
              <a:rPr lang="es-ES" altLang="de-DE"/>
              <a:pPr>
                <a:defRPr/>
              </a:pPr>
              <a:t>‹Nr.›</a:t>
            </a:fld>
            <a:endParaRPr lang="es-E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042988" y="2420938"/>
            <a:ext cx="7772400" cy="1008062"/>
          </a:xfrm>
        </p:spPr>
        <p:txBody>
          <a:bodyPr anchor="ctr"/>
          <a:lstStyle/>
          <a:p>
            <a:pPr algn="l" eaLnBrk="1" hangingPunct="1"/>
            <a:r>
              <a:rPr lang="en-US" altLang="de-DE" sz="4400"/>
              <a:t>Avocado Share</a:t>
            </a:r>
            <a:endParaRPr lang="es-ES" altLang="de-DE" sz="4400">
              <a:solidFill>
                <a:schemeClr val="tx1"/>
              </a:solidFill>
            </a:endParaRPr>
          </a:p>
        </p:txBody>
      </p:sp>
      <p:sp>
        <p:nvSpPr>
          <p:cNvPr id="3075" name="Rectangle 29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284538"/>
            <a:ext cx="2408237" cy="550862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de-DE" sz="3200">
                <a:latin typeface="+mj-lt"/>
              </a:rPr>
              <a:t>Projektidee</a:t>
            </a:r>
          </a:p>
        </p:txBody>
      </p:sp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1042988" y="5661025"/>
            <a:ext cx="82311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de-DE" altLang="de-DE" sz="1200">
                <a:latin typeface="+mj-lt"/>
              </a:rPr>
              <a:t>Sascha Bergmann ¦ Lion Kunz ¦ Cyril Müller ¦ Dang Thien Nguyen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b="9071"/>
          <a:stretch/>
        </p:blipFill>
        <p:spPr>
          <a:xfrm>
            <a:off x="1954147" y="274638"/>
            <a:ext cx="5235705" cy="610907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6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1" y="1185690"/>
            <a:ext cx="7396317" cy="448661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229600" cy="33752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9516934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Software - Entwurf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671653" cy="28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52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Fragen</a:t>
            </a:r>
            <a:r>
              <a:rPr lang="en-GB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494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Ausblick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387"/>
          <a:stretch/>
        </p:blipFill>
        <p:spPr>
          <a:xfrm>
            <a:off x="453919" y="1268761"/>
            <a:ext cx="3457057" cy="4536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2560"/>
          <a:stretch/>
        </p:blipFill>
        <p:spPr>
          <a:xfrm>
            <a:off x="4351101" y="1268761"/>
            <a:ext cx="3895573" cy="30078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altLang="de-DE"/>
              <a:t>Danke für Ihre Aufmerksamkeit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Traktanden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2275" y="16287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 err="1"/>
              <a:t>Begrüssung</a:t>
            </a:r>
            <a:endParaRPr lang="de-DE" altLang="de-DE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Projektstandes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Abgeschlossene Tasks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Zeitplan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de-DE" altLang="de-DE" sz="2000" dirty="0"/>
              <a:t>Demo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Besprechung des Datenbank-Designs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Präsentation des UI-Design-Entwurfs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Erläuterung des Softwarearchitektur-Entwurfs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Fragen der Kundenseite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de-DE" altLang="de-DE" sz="2400" dirty="0"/>
              <a:t>Ausblick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de-DE" altLang="de-DE" dirty="0"/>
              <a:t>Abgeschlossene Tasks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556792"/>
            <a:ext cx="4945819" cy="388275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endParaRPr lang="de-CH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732578"/>
              </p:ext>
            </p:extLst>
          </p:nvPr>
        </p:nvGraphicFramePr>
        <p:xfrm>
          <a:off x="3995936" y="1600201"/>
          <a:ext cx="4896544" cy="334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3528" y="2564904"/>
            <a:ext cx="3322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Planung</a:t>
            </a:r>
            <a:r>
              <a:rPr lang="en-US" dirty="0"/>
              <a:t> </a:t>
            </a:r>
            <a:r>
              <a:rPr lang="en-US" dirty="0" err="1"/>
              <a:t>überschätzt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Gewisse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Abstriche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Architektur-Planung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administrativen</a:t>
            </a:r>
            <a:r>
              <a:rPr lang="en-US" dirty="0"/>
              <a:t> </a:t>
            </a:r>
            <a:r>
              <a:rPr lang="en-US" dirty="0" err="1"/>
              <a:t>Arbeiten</a:t>
            </a:r>
            <a:endParaRPr lang="en-US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636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347215420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–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2367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 b="12231"/>
          <a:stretch/>
        </p:blipFill>
        <p:spPr>
          <a:xfrm>
            <a:off x="1852392" y="274638"/>
            <a:ext cx="5439215" cy="612990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– </a:t>
            </a:r>
            <a:r>
              <a:rPr lang="en-GB" dirty="0" smtClean="0"/>
              <a:t>Design</a:t>
            </a:r>
            <a:r>
              <a:rPr lang="en-GB" dirty="0"/>
              <a:t> – </a:t>
            </a:r>
            <a:r>
              <a:rPr lang="en-GB" dirty="0" err="1" smtClean="0"/>
              <a:t>Entwurf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5735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b="12115"/>
          <a:stretch/>
        </p:blipFill>
        <p:spPr>
          <a:xfrm>
            <a:off x="1831326" y="274638"/>
            <a:ext cx="5481347" cy="61518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0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3" b="12323"/>
          <a:stretch/>
        </p:blipFill>
        <p:spPr>
          <a:xfrm>
            <a:off x="1838187" y="274638"/>
            <a:ext cx="5467625" cy="6070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80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Bildschirmpräsentation (4:3)</PresentationFormat>
  <Paragraphs>31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Calibri</vt:lpstr>
      <vt:lpstr>Diseño predeterminado</vt:lpstr>
      <vt:lpstr>Avocado Share</vt:lpstr>
      <vt:lpstr>Traktanden</vt:lpstr>
      <vt:lpstr>Abgeschlossene Tasks</vt:lpstr>
      <vt:lpstr>Zeitplan</vt:lpstr>
      <vt:lpstr>Demo </vt:lpstr>
      <vt:lpstr>DB – Design </vt:lpstr>
      <vt:lpstr>UI – Design – Entwurf</vt:lpstr>
      <vt:lpstr>PowerPoint-Präsentation</vt:lpstr>
      <vt:lpstr>PowerPoint-Präsentation</vt:lpstr>
      <vt:lpstr>PowerPoint-Präsentation</vt:lpstr>
      <vt:lpstr>Software - Entwurf</vt:lpstr>
      <vt:lpstr>Software - Entwurf</vt:lpstr>
      <vt:lpstr>Software - Entwurf</vt:lpstr>
      <vt:lpstr>Fragen </vt:lpstr>
      <vt:lpstr>Ausblick</vt:lpstr>
      <vt:lpstr>Danke für Ihre Aufmerksamkeit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Lion Kunz</cp:lastModifiedBy>
  <cp:revision>363</cp:revision>
  <dcterms:created xsi:type="dcterms:W3CDTF">2010-05-23T14:28:12Z</dcterms:created>
  <dcterms:modified xsi:type="dcterms:W3CDTF">2016-03-11T13:10:14Z</dcterms:modified>
</cp:coreProperties>
</file>